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8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51" r:id="rId28"/>
    <p:sldId id="452" r:id="rId29"/>
    <p:sldId id="453" r:id="rId30"/>
    <p:sldId id="477" r:id="rId31"/>
    <p:sldId id="454" r:id="rId32"/>
    <p:sldId id="457" r:id="rId33"/>
    <p:sldId id="470" r:id="rId34"/>
    <p:sldId id="471" r:id="rId35"/>
    <p:sldId id="472" r:id="rId36"/>
    <p:sldId id="448" r:id="rId37"/>
    <p:sldId id="459" r:id="rId38"/>
    <p:sldId id="458" r:id="rId39"/>
    <p:sldId id="460" r:id="rId40"/>
    <p:sldId id="464" r:id="rId41"/>
    <p:sldId id="461" r:id="rId42"/>
    <p:sldId id="465" r:id="rId43"/>
    <p:sldId id="476" r:id="rId44"/>
    <p:sldId id="466" r:id="rId45"/>
    <p:sldId id="468" r:id="rId46"/>
    <p:sldId id="483" r:id="rId4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5"/>
    <p:restoredTop sz="79327" autoAdjust="0"/>
  </p:normalViewPr>
  <p:slideViewPr>
    <p:cSldViewPr>
      <p:cViewPr>
        <p:scale>
          <a:sx n="120" d="100"/>
          <a:sy n="120" d="100"/>
        </p:scale>
        <p:origin x="264" y="14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sinan_iri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sinan_iri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https://github.com/sinanuozdemir/sinan_iri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sinan_iris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sinan_iris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web development </a:t>
            </a:r>
            <a:r>
              <a:rPr lang="en-US" sz="5000" dirty="0" err="1" smtClean="0"/>
              <a:t>witH</a:t>
            </a:r>
            <a:r>
              <a:rPr lang="en-US" sz="5000" smtClean="0"/>
              <a:t>   flask </a:t>
            </a:r>
            <a:r>
              <a:rPr lang="en-US" sz="5000" dirty="0" smtClean="0"/>
              <a:t>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</a:t>
            </a:r>
            <a:r>
              <a:rPr lang="sk-SK" sz="2500" dirty="0" smtClean="0">
                <a:hlinkClick r:id="rId3"/>
              </a:rPr>
              <a:t>github.com/sinanuozdemir/</a:t>
            </a:r>
            <a:r>
              <a:rPr lang="sk-SK" sz="2500" dirty="0" err="1" smtClean="0">
                <a:hlinkClick r:id="rId3"/>
              </a:rPr>
              <a:t>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</a:t>
            </a:r>
            <a:r>
              <a:rPr lang="sk-SK" sz="2500" dirty="0" err="1">
                <a:hlinkClick r:id="rId3"/>
              </a:rPr>
              <a:t>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579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https://github.com/sinanuozdemir/sinan_iris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905247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</a:t>
            </a:r>
            <a:r>
              <a:rPr lang="en-US" sz="25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Which part of MVC handles the input?</a:t>
            </a:r>
          </a:p>
          <a:p>
            <a:pPr algn="l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18983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folder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937" y="1859101"/>
            <a:ext cx="28823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Any python object can be pickled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/>
              <a:t>Run the command:    </a:t>
            </a:r>
            <a:r>
              <a:rPr lang="hr-HR" sz="2000" b="1" dirty="0"/>
              <a:t>heroku git:remote </a:t>
            </a:r>
            <a:r>
              <a:rPr lang="en-US" sz="2000" b="1" dirty="0"/>
              <a:t>–</a:t>
            </a:r>
            <a:r>
              <a:rPr lang="hr-HR" sz="2000" b="1" dirty="0"/>
              <a:t>a &lt;APP</a:t>
            </a:r>
            <a:r>
              <a:rPr lang="hr-HR" sz="2000" b="1" dirty="0" smtClean="0"/>
              <a:t>&gt;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r>
              <a:rPr lang="en-US" sz="2000" dirty="0" smtClean="0"/>
              <a:t> (this installs </a:t>
            </a:r>
            <a:r>
              <a:rPr lang="en-US" sz="2000" dirty="0" err="1" smtClean="0"/>
              <a:t>sklearn</a:t>
            </a:r>
            <a:r>
              <a:rPr lang="en-US" sz="2000" dirty="0" smtClean="0"/>
              <a:t>)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heroku-buildpack-scipy</a:t>
            </a:r>
            <a:r>
              <a:rPr lang="en-US" sz="1500" dirty="0" smtClean="0"/>
              <a:t> --app &lt;APP&gt;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b="1" dirty="0"/>
              <a:t>g</a:t>
            </a:r>
            <a:r>
              <a:rPr lang="hr-HR" sz="2000" b="1" dirty="0" err="1" smtClean="0"/>
              <a:t>it</a:t>
            </a:r>
            <a:r>
              <a:rPr lang="hr-HR" sz="2000" b="1" dirty="0" smtClean="0"/>
              <a:t> push heroku master </a:t>
            </a:r>
            <a:r>
              <a:rPr lang="hr-HR" sz="2000" dirty="0" smtClean="0"/>
              <a:t>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</a:t>
            </a:r>
            <a:r>
              <a:rPr lang="hr-HR" sz="2000" dirty="0" err="1" smtClean="0"/>
              <a:t>your</a:t>
            </a:r>
            <a:r>
              <a:rPr lang="hr-HR" sz="2000" dirty="0" smtClean="0"/>
              <a:t> </a:t>
            </a:r>
            <a:r>
              <a:rPr lang="hr-HR" sz="2000" dirty="0" err="1" smtClean="0"/>
              <a:t>mad</a:t>
            </a:r>
            <a:r>
              <a:rPr lang="hr-HR" sz="2000" dirty="0" smtClean="0"/>
              <a:t> data </a:t>
            </a:r>
            <a:r>
              <a:rPr lang="hr-HR" sz="2000" dirty="0" err="1" smtClean="0"/>
              <a:t>science</a:t>
            </a:r>
            <a:r>
              <a:rPr lang="hr-HR" sz="2000" dirty="0" smtClean="0"/>
              <a:t> </a:t>
            </a:r>
            <a:r>
              <a:rPr lang="hr-HR" sz="2000" dirty="0" err="1" smtClean="0"/>
              <a:t>skillz</a:t>
            </a:r>
            <a:endParaRPr lang="hr-HR" sz="2000" dirty="0" smtClean="0"/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 smtClean="0">
                <a:hlinkClick r:id="rId2"/>
              </a:rPr>
              <a:t>1. https</a:t>
            </a:r>
            <a:r>
              <a:rPr lang="pl-PL" dirty="0">
                <a:hlinkClick r:id="rId2"/>
              </a:rPr>
              <a:t>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2. </a:t>
            </a:r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</a:p>
          <a:p>
            <a:r>
              <a:rPr lang="en-US" b="1" dirty="0" smtClean="0"/>
              <a:t>	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</a:t>
            </a:r>
            <a:r>
              <a:rPr lang="en-US" b="1" i="1" dirty="0" smtClean="0"/>
              <a:t>python </a:t>
            </a:r>
            <a:r>
              <a:rPr lang="en-US" b="1" i="1" dirty="0" err="1" smtClean="0"/>
              <a:t>controller.py</a:t>
            </a:r>
            <a:r>
              <a:rPr lang="en-US" b="1" i="1" dirty="0" smtClean="0"/>
              <a:t>)</a:t>
            </a:r>
            <a:endParaRPr lang="en-US" b="1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At the root of the directory</a:t>
            </a:r>
          </a:p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A</a:t>
            </a:r>
            <a:r>
              <a:rPr lang="en-US" dirty="0" smtClean="0"/>
              <a:t> new place to push 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self-explanatory. This will install </a:t>
            </a:r>
            <a:r>
              <a:rPr lang="en-US" dirty="0" err="1" smtClean="0"/>
              <a:t>sklearn</a:t>
            </a:r>
            <a:r>
              <a:rPr lang="en-US" dirty="0" smtClean="0"/>
              <a:t> directly on our rented servers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400" i="1" dirty="0" err="1"/>
              <a:t>heroku</a:t>
            </a:r>
            <a:r>
              <a:rPr lang="en-US" sz="1400" i="1" dirty="0"/>
              <a:t> </a:t>
            </a:r>
            <a:r>
              <a:rPr lang="en-US" sz="1400" i="1" dirty="0" err="1"/>
              <a:t>config:set</a:t>
            </a:r>
            <a:r>
              <a:rPr lang="en-US" sz="1400" i="1" dirty="0"/>
              <a:t> BUILDPACK_URL=https://</a:t>
            </a:r>
            <a:r>
              <a:rPr lang="en-US" sz="1400" i="1" dirty="0" err="1"/>
              <a:t>github.com</a:t>
            </a:r>
            <a:r>
              <a:rPr lang="en-US" sz="1400" i="1" dirty="0"/>
              <a:t>/</a:t>
            </a:r>
            <a:r>
              <a:rPr lang="en-US" sz="1400" i="1" dirty="0" err="1"/>
              <a:t>thenovices</a:t>
            </a:r>
            <a:r>
              <a:rPr lang="en-US" sz="1400" i="1" dirty="0"/>
              <a:t>/</a:t>
            </a:r>
            <a:r>
              <a:rPr lang="en-US" sz="1400" i="1" dirty="0" err="1"/>
              <a:t>heroku-buildpack-</a:t>
            </a:r>
            <a:r>
              <a:rPr lang="en-US" sz="1400" i="1" dirty="0" err="1" smtClean="0"/>
              <a:t>scipy</a:t>
            </a:r>
            <a:r>
              <a:rPr lang="en-US" sz="1400" i="1" dirty="0" smtClean="0"/>
              <a:t> --app &lt;APP&gt;</a:t>
            </a:r>
          </a:p>
          <a:p>
            <a:pPr marL="0" lvl="1" indent="0">
              <a:buNone/>
            </a:pPr>
            <a:r>
              <a:rPr lang="en-US" dirty="0" smtClean="0"/>
              <a:t>At the root of the directory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</a:t>
            </a:r>
            <a:r>
              <a:rPr lang="hr-HR" sz="4000" dirty="0" err="1"/>
              <a:t>your</a:t>
            </a:r>
            <a:r>
              <a:rPr lang="hr-HR" sz="4000" dirty="0"/>
              <a:t> </a:t>
            </a:r>
            <a:r>
              <a:rPr lang="hr-HR" sz="4000" dirty="0" err="1" smtClean="0"/>
              <a:t>mad</a:t>
            </a:r>
            <a:r>
              <a:rPr lang="hr-HR" sz="4000" dirty="0" smtClean="0"/>
              <a:t> data </a:t>
            </a:r>
            <a:r>
              <a:rPr lang="hr-HR" sz="4000" dirty="0" err="1" smtClean="0"/>
              <a:t>science</a:t>
            </a:r>
            <a:r>
              <a:rPr lang="hr-HR" sz="4000" dirty="0" smtClean="0"/>
              <a:t> </a:t>
            </a:r>
            <a:r>
              <a:rPr lang="hr-HR" sz="4000" dirty="0" err="1" smtClean="0"/>
              <a:t>skillz</a:t>
            </a:r>
            <a:endParaRPr lang="hr-H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32" y="1509473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" y="3452923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36" y="36576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1500" dirty="0" smtClean="0"/>
              <a:t>Put in your own machine learning model!</a:t>
            </a:r>
            <a:endParaRPr lang="en-US" sz="1500" dirty="0"/>
          </a:p>
          <a:p>
            <a:r>
              <a:rPr lang="en-US" sz="1500" dirty="0" smtClean="0"/>
              <a:t>But </a:t>
            </a:r>
            <a:r>
              <a:rPr lang="en-US" sz="1500" dirty="0" err="1" smtClean="0"/>
              <a:t>Sinaaaaan</a:t>
            </a:r>
            <a:r>
              <a:rPr lang="en-US" sz="1500" dirty="0" smtClean="0"/>
              <a:t>, it’s too hard to make it train on the website because I am a genius and am </a:t>
            </a:r>
            <a:r>
              <a:rPr lang="en-US" sz="1500" dirty="0" err="1" smtClean="0"/>
              <a:t>ensembling</a:t>
            </a:r>
            <a:r>
              <a:rPr lang="en-US" sz="1500" dirty="0" smtClean="0"/>
              <a:t> so many things and stuff</a:t>
            </a:r>
          </a:p>
          <a:p>
            <a:endParaRPr lang="en-US" sz="1500" dirty="0"/>
          </a:p>
          <a:p>
            <a:r>
              <a:rPr lang="en-US" sz="1500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Build your model elsewhere (in an </a:t>
            </a:r>
            <a:r>
              <a:rPr lang="en-US" sz="1500" dirty="0" err="1" smtClean="0"/>
              <a:t>ipython</a:t>
            </a:r>
            <a:r>
              <a:rPr lang="en-US" sz="1500" dirty="0" smtClean="0"/>
              <a:t> notebook)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i="1" dirty="0" smtClean="0"/>
              <a:t>Pickle </a:t>
            </a:r>
            <a:r>
              <a:rPr lang="en-US" sz="1500" dirty="0" smtClean="0"/>
              <a:t>your model</a:t>
            </a:r>
            <a:endParaRPr lang="en-US" sz="1500" b="1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Load it into the </a:t>
            </a:r>
            <a:r>
              <a:rPr lang="en-US" sz="1500" b="1" dirty="0" smtClean="0"/>
              <a:t>model</a:t>
            </a:r>
            <a:r>
              <a:rPr lang="en-US" sz="1500" dirty="0" smtClean="0"/>
              <a:t> folder manually</a:t>
            </a:r>
          </a:p>
          <a:p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http://</a:t>
            </a:r>
            <a:r>
              <a:rPr lang="pl-PL" dirty="0" err="1" smtClean="0">
                <a:hlinkClick r:id="rId3"/>
              </a:rPr>
              <a:t>sinan-iris.herokuapp.com</a:t>
            </a:r>
            <a:r>
              <a:rPr lang="pl-PL" dirty="0" smtClean="0">
                <a:hlinkClick r:id="rId3"/>
              </a:rPr>
              <a:t>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12392</TotalTime>
  <Pages>0</Pages>
  <Words>1317</Words>
  <Characters>0</Characters>
  <Application>Microsoft Macintosh PowerPoint</Application>
  <PresentationFormat>Custom</PresentationFormat>
  <Lines>0</Lines>
  <Paragraphs>384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ArialMT</vt:lpstr>
      <vt:lpstr>Calibri</vt:lpstr>
      <vt:lpstr>Gill Sans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GA_Instructor_Template_Deck</vt:lpstr>
      <vt:lpstr>Agenda</vt:lpstr>
      <vt:lpstr>DATA SCIENCE  web development witH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Run the command:        heroku git:remote –a &lt;APP&gt; </vt:lpstr>
      <vt:lpstr>5. Install the custom build back for scipy and numpy </vt:lpstr>
      <vt:lpstr>6. Use as normal git repository </vt:lpstr>
      <vt:lpstr>6. Use as normal git repository </vt:lpstr>
      <vt:lpstr>7. Amaze people with your mad data science skillz</vt:lpstr>
      <vt:lpstr>WHAT NOW?!!?!?!!1?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1072</cp:revision>
  <dcterms:modified xsi:type="dcterms:W3CDTF">2016-05-25T00:34:05Z</dcterms:modified>
</cp:coreProperties>
</file>